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الرابعة</a:t>
            </a:r>
          </a:p>
          <a:p>
            <a:pPr algn="ctr"/>
            <a:r>
              <a:rPr lang="ar-SA" dirty="0"/>
              <a:t>تاريخ اللغة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F8BBC-7765-4164-9536-3C6DA9E65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Composition or compounding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54206-CF1D-4DAF-887B-B7AC16B9E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Composition, or compounding, is concerned with free forms. The primary compounds “already,” “cloverleaf,” and “gentleman” show the collocation of two free forms.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09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4F47-A213-439D-AC92-D85B46C1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Back-formations and blends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D58119-60C3-4ECB-A9CB-F6C25C68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Back-formations and blends are becoming increasingly popular.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It is 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analogical creation of a new word from an existing word falsely assumed to be its derivative.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For example: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verb “to edit” has been formed from the noun “editor”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From the single noun “procession” are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backformed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two verbs with different stresses and meanings: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procéss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and process.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3D366-B226-4AD8-AF49-8F727D0FF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939"/>
            <a:ext cx="10515600" cy="482402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Blends fall into two groups: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1) coalescences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(2) telescoped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Simple shortenings, such as “ad” for “advertisement,” have risen in status. They are listed in dictionaries side by side with their full forms.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58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7B0D1-B163-4405-A4A5-AF739D179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254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3CFB4-84BC-4B45-9CC5-1027F3E86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294"/>
            <a:ext cx="10515600" cy="49080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about:</a:t>
            </a:r>
          </a:p>
          <a:p>
            <a:pPr marL="0"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coalescences blends ………………………………………………………………………………………………………………………………………………………………………………………………………………..</a:t>
            </a:r>
          </a:p>
          <a:p>
            <a:pPr marL="0"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 telescoped  blends ……………………………………………………………………………………………………………………………………………………………………………………………………………..</a:t>
            </a:r>
          </a:p>
          <a:p>
            <a:pPr marL="0"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</a:pPr>
            <a:r>
              <a:rPr lang="en-US" sz="200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3-Compounding ………………………………………………………………………………………………………………………………………………………………………………………………….</a:t>
            </a:r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1443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176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Composition or compounding</vt:lpstr>
      <vt:lpstr>Back-formations and blends </vt:lpstr>
      <vt:lpstr>PowerPoint Presentation</vt:lpstr>
      <vt:lpstr>Exercises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7</cp:revision>
  <dcterms:created xsi:type="dcterms:W3CDTF">2020-03-18T12:46:15Z</dcterms:created>
  <dcterms:modified xsi:type="dcterms:W3CDTF">2020-03-18T19:40:23Z</dcterms:modified>
</cp:coreProperties>
</file>